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92" r:id="rId2"/>
    <p:sldId id="306" r:id="rId3"/>
    <p:sldId id="317" r:id="rId4"/>
    <p:sldId id="320" r:id="rId5"/>
    <p:sldId id="321" r:id="rId6"/>
    <p:sldId id="319" r:id="rId7"/>
    <p:sldId id="318" r:id="rId8"/>
    <p:sldId id="316" r:id="rId9"/>
  </p:sldIdLst>
  <p:sldSz cx="11522075" cy="6480175"/>
  <p:notesSz cx="6858000" cy="99472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41">
          <p15:clr>
            <a:srgbClr val="000000"/>
          </p15:clr>
        </p15:guide>
        <p15:guide id="2" pos="6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C4559"/>
    <a:srgbClr val="FFFF00"/>
    <a:srgbClr val="33CC33"/>
    <a:srgbClr val="00CC66"/>
    <a:srgbClr val="5F7530"/>
    <a:srgbClr val="772C2A"/>
    <a:srgbClr val="2C4D75"/>
    <a:srgbClr val="4BACC6"/>
    <a:srgbClr val="F79646"/>
    <a:srgbClr val="8064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D5E9CE1-E7CE-49B9-B310-AC7FA00B00EA}">
  <a:tblStyle styleId="{0D5E9CE1-E7CE-49B9-B310-AC7FA00B00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367" autoAdjust="0"/>
    <p:restoredTop sz="84368" autoAdjust="0"/>
  </p:normalViewPr>
  <p:slideViewPr>
    <p:cSldViewPr snapToGrid="0">
      <p:cViewPr>
        <p:scale>
          <a:sx n="86" d="100"/>
          <a:sy n="86" d="100"/>
        </p:scale>
        <p:origin x="-1842" y="-438"/>
      </p:cViewPr>
      <p:guideLst>
        <p:guide orient="horz" pos="2041"/>
        <p:guide pos="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2447" cy="49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64" tIns="45919" rIns="91864" bIns="45919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3850" y="0"/>
            <a:ext cx="2972447" cy="49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64" tIns="45919" rIns="91864" bIns="45919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64" tIns="45919" rIns="91864" bIns="45919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7762"/>
            <a:ext cx="2972447" cy="49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64" tIns="45919" rIns="91864" bIns="45919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3850" y="9447762"/>
            <a:ext cx="2972447" cy="49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64" tIns="45919" rIns="91864" bIns="45919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/>
              <a:pPr algn="r">
                <a:buSzPts val="12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18143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480" y="4786718"/>
            <a:ext cx="5486965" cy="3916525"/>
          </a:xfrm>
          <a:prstGeom prst="rect">
            <a:avLst/>
          </a:prstGeom>
        </p:spPr>
        <p:txBody>
          <a:bodyPr spcFirstLastPara="1" wrap="square" lIns="91864" tIns="45919" rIns="91864" bIns="4591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65312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="" xmlns:a16="http://schemas.microsoft.com/office/drawing/2014/main" id="{A8AE8285-AC6B-4E85-A509-E3D6EFA8F1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5425" y="806450"/>
            <a:ext cx="7075488" cy="3979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="" xmlns:a16="http://schemas.microsoft.com/office/drawing/2014/main" id="{1A9E2CBA-63AC-4E3A-9B87-41A0FEAC79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3556" name="Номер слайда 3">
            <a:extLst>
              <a:ext uri="{FF2B5EF4-FFF2-40B4-BE49-F238E27FC236}">
                <a16:creationId xmlns="" xmlns:a16="http://schemas.microsoft.com/office/drawing/2014/main" id="{E32AF3B4-F7B6-4AFD-8163-1AE5C1D88F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418" indent="-284007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028" indent="-227206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439" indent="-227206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4850" indent="-227206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9261" indent="-227206" defTabSz="1016114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3672" indent="-227206" defTabSz="1016114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08083" indent="-227206" defTabSz="1016114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2494" indent="-227206" defTabSz="1016114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AFACF9-D9AB-4F9B-926A-E242E6B31576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="" xmlns:p14="http://schemas.microsoft.com/office/powerpoint/2010/main" val="360856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76262" y="258762"/>
            <a:ext cx="103695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76262" y="1511300"/>
            <a:ext cx="10369500" cy="4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 rot="5400000">
            <a:off x="9546886" y="1223408"/>
            <a:ext cx="5224500" cy="3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2917711" y="-1947142"/>
            <a:ext cx="5224500" cy="9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576262" y="258762"/>
            <a:ext cx="103695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 rot="5400000">
            <a:off x="3622662" y="-1535050"/>
            <a:ext cx="4276800" cy="103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2258407" y="4536122"/>
            <a:ext cx="691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>
            <a:spLocks noGrp="1"/>
          </p:cNvSpPr>
          <p:nvPr>
            <p:ph type="pic" idx="2"/>
          </p:nvPr>
        </p:nvSpPr>
        <p:spPr>
          <a:xfrm>
            <a:off x="2258407" y="579017"/>
            <a:ext cx="6913200" cy="3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2258407" y="5071637"/>
            <a:ext cx="6913200" cy="7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576106" y="258007"/>
            <a:ext cx="3790800" cy="10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4504811" y="258007"/>
            <a:ext cx="6441300" cy="55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576106" y="1356037"/>
            <a:ext cx="3790800" cy="44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576262" y="258762"/>
            <a:ext cx="103695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76104" y="1450540"/>
            <a:ext cx="5091000" cy="6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576104" y="2055057"/>
            <a:ext cx="5091000" cy="3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5853056" y="1450540"/>
            <a:ext cx="5092800" cy="6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5853056" y="2055057"/>
            <a:ext cx="5092800" cy="3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576262" y="258762"/>
            <a:ext cx="103695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726133" y="1428040"/>
            <a:ext cx="6437100" cy="40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7355327" y="1428040"/>
            <a:ext cx="6437100" cy="40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910164" y="4164114"/>
            <a:ext cx="9793800" cy="12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910164" y="2746575"/>
            <a:ext cx="9793800" cy="14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6262" y="258762"/>
            <a:ext cx="103695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6262" y="1511300"/>
            <a:ext cx="10369500" cy="4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576262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937000" y="6005512"/>
            <a:ext cx="36480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258175" y="6005512"/>
            <a:ext cx="2687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37;p17">
            <a:extLst>
              <a:ext uri="{FF2B5EF4-FFF2-40B4-BE49-F238E27FC236}">
                <a16:creationId xmlns="" xmlns:a16="http://schemas.microsoft.com/office/drawing/2014/main" id="{1C4E61C1-2285-4566-8FEE-E8FCA76FBD41}"/>
              </a:ext>
            </a:extLst>
          </p:cNvPr>
          <p:cNvSpPr txBox="1"/>
          <p:nvPr/>
        </p:nvSpPr>
        <p:spPr>
          <a:xfrm>
            <a:off x="859317" y="508844"/>
            <a:ext cx="10135518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4555"/>
              </a:buClr>
              <a:buSzPts val="2400"/>
              <a:buFont typeface="Tahoma"/>
              <a:buNone/>
            </a:pPr>
            <a:r>
              <a:rPr lang="ru-RU" sz="1800" b="1" dirty="0" smtClean="0">
                <a:solidFill>
                  <a:srgbClr val="3B4555"/>
                </a:solidFill>
                <a:latin typeface="Tahoma"/>
                <a:ea typeface="Tahoma"/>
                <a:cs typeface="Tahoma"/>
                <a:sym typeface="Tahoma"/>
              </a:rPr>
              <a:t>Новокузнецкий центр общественного здоровья и медицинской профилактики</a:t>
            </a:r>
            <a:endParaRPr sz="1800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515F6242-AE33-4624-8F2A-08DB9857D6C1}"/>
              </a:ext>
            </a:extLst>
          </p:cNvPr>
          <p:cNvCxnSpPr>
            <a:cxnSpLocks/>
          </p:cNvCxnSpPr>
          <p:nvPr/>
        </p:nvCxnSpPr>
        <p:spPr>
          <a:xfrm flipV="1">
            <a:off x="1026659" y="1178805"/>
            <a:ext cx="9406314" cy="1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91859" y="1646025"/>
            <a:ext cx="941228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400" b="1" dirty="0" smtClean="0">
              <a:solidFill>
                <a:srgbClr val="3C45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5400" b="1" dirty="0" err="1" smtClean="0">
                <a:solidFill>
                  <a:srgbClr val="3C45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Вакцинопрофилактика</a:t>
            </a:r>
            <a:endParaRPr lang="ru-RU" sz="54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60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</a:t>
            </a:r>
            <a:endParaRPr lang="ru-RU" sz="18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b="1" dirty="0" smtClean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</a:t>
            </a:r>
            <a:endParaRPr lang="ru-RU" sz="18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4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C:\Users\Пользователь\Desktop\Downloads\eni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68290" y="916331"/>
            <a:ext cx="8965532" cy="50392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Пользователь\Desktop\Downloads\eni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6257" y="883279"/>
            <a:ext cx="9009598" cy="50640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C:\Users\Пользователь\Desktop\Downloads\eni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5071" y="806161"/>
            <a:ext cx="9141801" cy="51383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C:\Users\Пользователь\Desktop\Downloads\eni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1340" y="872264"/>
            <a:ext cx="8932481" cy="50206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C:\Users\Пользователь\Desktop\Downloads\eni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9306" y="872262"/>
            <a:ext cx="8877397" cy="49897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112" y="0"/>
            <a:ext cx="779462" cy="1265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 descr="C:\Users\Пользователь\Desktop\Downloads\eni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1340" y="839212"/>
            <a:ext cx="8855363" cy="4977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95;p26">
            <a:extLst>
              <a:ext uri="{FF2B5EF4-FFF2-40B4-BE49-F238E27FC236}">
                <a16:creationId xmlns="" xmlns:a16="http://schemas.microsoft.com/office/drawing/2014/main" id="{73E3AA4C-064B-4D89-B3C0-315A074CC5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9775" y="1587"/>
            <a:ext cx="9512299" cy="6483348"/>
          </a:xfrm>
          <a:prstGeom prst="rect">
            <a:avLst/>
          </a:prstGeom>
          <a:noFill/>
          <a:ln>
            <a:noFill/>
          </a:ln>
        </p:spPr>
      </p:pic>
      <p:sp>
        <p:nvSpPr>
          <p:cNvPr id="22532" name="Rectangle 36">
            <a:extLst>
              <a:ext uri="{FF2B5EF4-FFF2-40B4-BE49-F238E27FC236}">
                <a16:creationId xmlns="" xmlns:a16="http://schemas.microsoft.com/office/drawing/2014/main" id="{227DBAB5-399C-4B26-9A2C-1E0C46993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9413" y="2236788"/>
            <a:ext cx="115220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8" name="Google Shape;196;p26">
            <a:extLst>
              <a:ext uri="{FF2B5EF4-FFF2-40B4-BE49-F238E27FC236}">
                <a16:creationId xmlns="" xmlns:a16="http://schemas.microsoft.com/office/drawing/2014/main" id="{168425DA-30A3-450A-A388-6908CC8C8502}"/>
              </a:ext>
            </a:extLst>
          </p:cNvPr>
          <p:cNvSpPr txBox="1"/>
          <p:nvPr/>
        </p:nvSpPr>
        <p:spPr>
          <a:xfrm>
            <a:off x="821568" y="3161842"/>
            <a:ext cx="44451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375E"/>
              </a:buClr>
              <a:buSzPts val="3200"/>
              <a:buFont typeface="Tahoma"/>
              <a:buNone/>
            </a:pPr>
            <a:r>
              <a:rPr lang="ru-RU" sz="3600" b="1" i="0" u="none" dirty="0" smtClean="0">
                <a:solidFill>
                  <a:srgbClr val="17375E"/>
                </a:solidFill>
                <a:latin typeface="Tahoma"/>
                <a:ea typeface="Tahoma"/>
                <a:cs typeface="Tahoma"/>
                <a:sym typeface="Tahoma"/>
              </a:rPr>
              <a:t>Благодарим</a:t>
            </a:r>
            <a:endParaRPr lang="ru-RU" sz="16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375E"/>
              </a:buClr>
              <a:buSzPts val="3200"/>
              <a:buFont typeface="Tahoma"/>
              <a:buNone/>
            </a:pPr>
            <a:r>
              <a:rPr lang="ru-RU" sz="3600" b="1" i="0" u="none" dirty="0">
                <a:solidFill>
                  <a:srgbClr val="17375E"/>
                </a:solidFill>
                <a:latin typeface="Tahoma"/>
                <a:ea typeface="Tahoma"/>
                <a:cs typeface="Tahoma"/>
                <a:sym typeface="Tahoma"/>
              </a:rPr>
              <a:t>за внимание</a:t>
            </a:r>
            <a:r>
              <a:rPr lang="en-US" sz="3600" b="1" i="0" u="none" dirty="0">
                <a:solidFill>
                  <a:srgbClr val="17375E"/>
                </a:solidFill>
                <a:latin typeface="Tahoma"/>
                <a:ea typeface="Tahoma"/>
                <a:cs typeface="Tahoma"/>
                <a:sym typeface="Tahoma"/>
              </a:rPr>
              <a:t>!</a:t>
            </a:r>
            <a:endParaRPr sz="1600" b="1" dirty="0"/>
          </a:p>
        </p:txBody>
      </p:sp>
      <p:pic>
        <p:nvPicPr>
          <p:cNvPr id="6" name="Picture 1" descr="E:\Логотип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593" y="0"/>
            <a:ext cx="3239755" cy="2588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005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15</Words>
  <Application>Microsoft Office PowerPoint</Application>
  <PresentationFormat>Произвольный</PresentationFormat>
  <Paragraphs>13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udanest89065</dc:creator>
  <cp:lastModifiedBy>Пользователь</cp:lastModifiedBy>
  <cp:revision>267</cp:revision>
  <cp:lastPrinted>2021-04-27T16:24:04Z</cp:lastPrinted>
  <dcterms:modified xsi:type="dcterms:W3CDTF">2021-08-26T03:42:48Z</dcterms:modified>
</cp:coreProperties>
</file>